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1683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200" u="sng">
                <a:latin typeface="Coming Soon"/>
                <a:ea typeface="Coming Soon"/>
                <a:cs typeface="Coming Soon"/>
                <a:sym typeface="Coming Soon"/>
              </a:rPr>
              <a:t>Points you may want to discuss</a:t>
            </a:r>
            <a:r>
              <a:rPr lang="en-US" sz="1200">
                <a:latin typeface="Coming Soon"/>
                <a:ea typeface="Coming Soon"/>
                <a:cs typeface="Coming Soon"/>
                <a:sym typeface="Coming Soon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r>
              <a:rPr lang="en-US" sz="1200">
                <a:latin typeface="Coming Soon"/>
                <a:ea typeface="Coming Soon"/>
                <a:cs typeface="Coming Soon"/>
                <a:sym typeface="Coming Soon"/>
              </a:rPr>
              <a:t>-Shaded areas indicate that the tek has yet to be covered, however if it has been observed in a student then it may be assessed.  In family access you will see a * (asterisk) to indicate that the tek has not been assessed at this point.  </a:t>
            </a:r>
          </a:p>
          <a:p>
            <a:pPr rtl="0">
              <a:spcBef>
                <a:spcPts val="0"/>
              </a:spcBef>
              <a:buNone/>
            </a:pPr>
            <a:r>
              <a:rPr lang="en-US" sz="1200">
                <a:latin typeface="Coming Soon"/>
                <a:ea typeface="Coming Soon"/>
                <a:cs typeface="Coming Soon"/>
                <a:sym typeface="Coming Soon"/>
              </a:rPr>
              <a:t>-</a:t>
            </a:r>
            <a:r>
              <a:rPr lang="en-US" sz="1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Core Subjects will be reported by PK and K every 9 weeks AND by 1st and 2nd grades every 3 weeks.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-Art, Health, PE, Technology, Music,, Student Responsibilities (LIM) will be reported every 9 weeks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-Most work that goes home will have a 1-4 score.  </a:t>
            </a:r>
          </a:p>
          <a:p>
            <a:pPr lvl="0" indent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 not understand the skill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the skill with little help.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the skill and can work independently.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get it and I can explain and teach others.    Level 4 work would indicate a much deeper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of a standard, the ability to apply that knowledge, make connections and extend learning beyond the targeted goal.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1 - Beginning = “I do not understand the skill” Student needs direct support to be successful with the current skill or concept at this time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may be lacking the basic knowledge/skills necessary to analyze, apply, synthesize or evaluate at this time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2 - Developing = “I understand the skill with little help.” Student needs minimal support to be successful with the current skill or concept at this time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is gaining knowledge and skills necessary to analyze, apply, synthesize or evaluate the concept or skill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may be independent sometimes but still needs support.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3 - Secure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= “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the skill and can work independently.”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Student is secure with the skill or concept. Student works independently and is successful on a regular basis with the current skill or concept at this time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Student meets the minimum knowledge and comprehension level of the standard.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Student may begin to analyze new information based upon a basic set of knowledge/skills and can apply information/skills to new settings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4 - Extending = “I get it and I can explain and teach others.”    Level 4 work would indicate a much deeper 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of a standard, the ability to apply that knowledge, make connections and extend learning beyond the targeted goal.  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is secure with the skill or concept. Student works independently to apply what he/she has learned to new situations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can analyze new information based upon a basic set of knowledge/skills and can apply information/skills in new settings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1 - Beginning = “I do not understand the skill” Student needs direct support to be successful with the current skill or concept at this time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may be lacking the basic knowledge/skills necessary to analyze, apply, synthesize or evaluate at this time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2 - Developing = “I understand the skill with little help.” Student needs minimal support to be successful with the current skill or concept at this time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is gaining knowledge and skills necessary to analyze, apply, synthesize or evaluate the concept or skill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may be independent sometimes but still needs support.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3 - Secure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= “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the skill and can work independently.”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Student is secure with the skill or concept. Student works independently and is successful on a regular basis with the current skill or concept at this time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Student meets the minimum knowledge and comprehension level of the standard.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Student may begin to analyze new information based upon a basic set of knowledge/skills and can apply information/skills to new settings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4 - Extending = “I get it and I can explain and teach others.”    Level 4 work would indicate a much deeper </a:t>
            </a:r>
          </a:p>
          <a:p>
            <a:pPr marL="0" marR="0" lvl="0" indent="0" algn="l" rtl="0"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of a standard, the ability to apply that knowledge, make connections and extend learning beyond the targeted goal.  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is secure with the skill or concept. Student works independently to apply what he/she has learned to new situations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can analyze new information based upon a basic set of knowledge/skills and can apply information/skills in new settings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81" r="56874" b="27069"/>
          <a:stretch/>
        </p:blipFill>
        <p:spPr>
          <a:xfrm>
            <a:off x="1212350" y="1367650"/>
            <a:ext cx="3147300" cy="50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082825" y="3661125"/>
            <a:ext cx="4945799" cy="31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>
              <a:solidFill>
                <a:srgbClr val="98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2" name="Shape 82"/>
          <p:cNvSpPr txBox="1"/>
          <p:nvPr/>
        </p:nvSpPr>
        <p:spPr>
          <a:xfrm>
            <a:off x="4610400" y="1245900"/>
            <a:ext cx="4533599" cy="186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1" algn="ctr" rtl="0">
              <a:spcBef>
                <a:spcPts val="0"/>
              </a:spcBef>
              <a:buNone/>
            </a:pPr>
            <a:r>
              <a:rPr lang="en-US" sz="3600">
                <a:solidFill>
                  <a:srgbClr val="632423"/>
                </a:solidFill>
              </a:rPr>
              <a:t>Performance Based</a:t>
            </a:r>
          </a:p>
          <a:p>
            <a:pPr lvl="1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632423"/>
                </a:solidFill>
              </a:rPr>
              <a:t>Report Cards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1-4 scale.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Developmentally Appropriate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Research Based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Provides students and parents with more detailed accurate information on individual student performance.</a:t>
            </a:r>
          </a:p>
        </p:txBody>
      </p:sp>
      <p:sp>
        <p:nvSpPr>
          <p:cNvPr id="83" name="Shape 83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421466" y="1464732"/>
            <a:ext cx="6036600" cy="41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295400" y="1066800"/>
            <a:ext cx="7543800" cy="307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1-Beginning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needs direct support to be successful with the current skill or concept at this time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may be lacking the basic knowledge/skills necessary to analyze, apply, synthesize or evaluate at this time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4648200"/>
            <a:ext cx="32961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4800600"/>
            <a:ext cx="2590499" cy="17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2421466" y="1464732"/>
            <a:ext cx="6036600" cy="41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066800" y="1066800"/>
            <a:ext cx="8001000" cy="28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2-Developing</a:t>
            </a:r>
          </a:p>
          <a:p>
            <a:pPr marL="800100" marR="0" lvl="1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needs minimal support to be successful with the current skill or concept at this time</a:t>
            </a:r>
          </a:p>
          <a:p>
            <a:pPr marL="800100" marR="0" lvl="1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is gaining knowledge and skills necessary to analyze, apply, synthesize or evaluate the concept or skill</a:t>
            </a:r>
          </a:p>
          <a:p>
            <a:pPr marL="800100" marR="0" lvl="1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may be independent sometimes but still needs support.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4267200"/>
            <a:ext cx="3289200" cy="2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4263516"/>
            <a:ext cx="2654400" cy="1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421466" y="1464732"/>
            <a:ext cx="6036600" cy="41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066800" y="1066800"/>
            <a:ext cx="8001000" cy="360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3-Secure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is secure with the skill or concept. Student works independently and is successful on a regular basis with the current skill or concept at this time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meets the minimum knowledge and comprehension level of the standard.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may begin to analyze new information based upon a basic set of knowledge/skills and can apply information/skills to new settings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r="18113"/>
          <a:stretch/>
        </p:blipFill>
        <p:spPr>
          <a:xfrm>
            <a:off x="1444751" y="4724400"/>
            <a:ext cx="2898599" cy="19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l="14027" r="47296"/>
          <a:stretch/>
        </p:blipFill>
        <p:spPr>
          <a:xfrm>
            <a:off x="4724400" y="4670985"/>
            <a:ext cx="1271100" cy="20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4419600"/>
            <a:ext cx="2439299" cy="2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2421466" y="1464732"/>
            <a:ext cx="6036600" cy="417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066800" y="1066800"/>
            <a:ext cx="8001000" cy="28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4-Extending</a:t>
            </a:r>
          </a:p>
          <a:p>
            <a:pPr marL="342900" marR="0" lvl="1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is secure with the skill or concept. Student works independently to apply what he/she has learned to new situations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can analyze new information based upon a basic set of knowledge/skills and can apply information/skills in new settings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4191000"/>
            <a:ext cx="3289200" cy="2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4267200"/>
            <a:ext cx="3505200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99125" y="979550"/>
            <a:ext cx="4596899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1-Beginning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762" y="1592975"/>
            <a:ext cx="3296100" cy="22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  <p:sp>
        <p:nvSpPr>
          <p:cNvPr id="132" name="Shape 132"/>
          <p:cNvSpPr/>
          <p:nvPr/>
        </p:nvSpPr>
        <p:spPr>
          <a:xfrm>
            <a:off x="4958100" y="979550"/>
            <a:ext cx="41859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2-Developing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400" y="1675026"/>
            <a:ext cx="3048000" cy="21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1134225" y="3884500"/>
            <a:ext cx="3926699" cy="71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3-Secure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 r="18113"/>
          <a:stretch/>
        </p:blipFill>
        <p:spPr>
          <a:xfrm>
            <a:off x="1325475" y="4478100"/>
            <a:ext cx="3296100" cy="22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4892550" y="3884500"/>
            <a:ext cx="43170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4-Extending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4750" y="4477880"/>
            <a:ext cx="3048000" cy="228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799125" y="979550"/>
            <a:ext cx="4596899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1-Beginning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425" y="1592975"/>
            <a:ext cx="32961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762" y="1592975"/>
            <a:ext cx="3296100" cy="22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 rot="-5400000" flipH="1">
            <a:off x="-2692398" y="3051602"/>
            <a:ext cx="6476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Grading in Pre-K </a:t>
            </a:r>
            <a:r>
              <a:rPr lang="en-US" sz="4000" b="1">
                <a:solidFill>
                  <a:srgbClr val="938953"/>
                </a:solidFill>
                <a:latin typeface="Pacifico"/>
                <a:ea typeface="Pacifico"/>
                <a:cs typeface="Pacifico"/>
                <a:sym typeface="Pacifico"/>
              </a:rPr>
              <a:t>-Second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7050" y="1592975"/>
            <a:ext cx="3048000" cy="22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4958100" y="979550"/>
            <a:ext cx="41859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2-Developing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7400" y="1675026"/>
            <a:ext cx="3048000" cy="21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1134225" y="3884500"/>
            <a:ext cx="3926699" cy="71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3-Secure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 r="18113"/>
          <a:stretch/>
        </p:blipFill>
        <p:spPr>
          <a:xfrm>
            <a:off x="1325475" y="4478100"/>
            <a:ext cx="3296100" cy="22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3875" y="4468650"/>
            <a:ext cx="2439299" cy="2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4892550" y="3884500"/>
            <a:ext cx="43170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Level 4-Extending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33550" y="4457550"/>
            <a:ext cx="35052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74750" y="4477880"/>
            <a:ext cx="3048000" cy="228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Macintosh PowerPoint</Application>
  <PresentationFormat>On-screen Show (4:3)</PresentationFormat>
  <Paragraphs>86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Summer Norton</cp:lastModifiedBy>
  <cp:revision>1</cp:revision>
  <dcterms:modified xsi:type="dcterms:W3CDTF">2015-09-05T11:35:55Z</dcterms:modified>
</cp:coreProperties>
</file>